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4" r:id="rId2"/>
    <p:sldId id="257" r:id="rId3"/>
    <p:sldId id="258" r:id="rId4"/>
    <p:sldId id="256" r:id="rId5"/>
    <p:sldId id="263" r:id="rId6"/>
    <p:sldId id="267" r:id="rId7"/>
    <p:sldId id="260" r:id="rId8"/>
    <p:sldId id="262" r:id="rId9"/>
    <p:sldId id="270" r:id="rId10"/>
    <p:sldId id="271" r:id="rId11"/>
    <p:sldId id="272" r:id="rId12"/>
    <p:sldId id="269" r:id="rId13"/>
    <p:sldId id="266" r:id="rId14"/>
    <p:sldId id="265" r:id="rId15"/>
    <p:sldId id="268" r:id="rId16"/>
  </p:sldIdLst>
  <p:sldSz cx="9144000" cy="6858000" type="screen4x3"/>
  <p:notesSz cx="666273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8931-6417-4A39-AF81-AA8011B99D64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9090-158E-4DAB-89B2-43B9DFF412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8931-6417-4A39-AF81-AA8011B99D64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9090-158E-4DAB-89B2-43B9DFF412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8931-6417-4A39-AF81-AA8011B99D64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9090-158E-4DAB-89B2-43B9DFF412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8931-6417-4A39-AF81-AA8011B99D64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9090-158E-4DAB-89B2-43B9DFF412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8931-6417-4A39-AF81-AA8011B99D64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9090-158E-4DAB-89B2-43B9DFF412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8931-6417-4A39-AF81-AA8011B99D64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9090-158E-4DAB-89B2-43B9DFF412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8931-6417-4A39-AF81-AA8011B99D64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9090-158E-4DAB-89B2-43B9DFF412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8931-6417-4A39-AF81-AA8011B99D64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9090-158E-4DAB-89B2-43B9DFF412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8931-6417-4A39-AF81-AA8011B99D64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9090-158E-4DAB-89B2-43B9DFF412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8931-6417-4A39-AF81-AA8011B99D64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9090-158E-4DAB-89B2-43B9DFF412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8931-6417-4A39-AF81-AA8011B99D64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9090-158E-4DAB-89B2-43B9DFF412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58931-6417-4A39-AF81-AA8011B99D64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9090-158E-4DAB-89B2-43B9DFF4123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Zachodniopomorskie Forum Kultury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ymbol zastępczy zawartości 5" descr="mapa ZF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412776"/>
            <a:ext cx="4320480" cy="4752528"/>
          </a:xfrm>
        </p:spPr>
      </p:pic>
      <p:sp>
        <p:nvSpPr>
          <p:cNvPr id="5" name="pole tekstowe 4"/>
          <p:cNvSpPr txBox="1"/>
          <p:nvPr/>
        </p:nvSpPr>
        <p:spPr>
          <a:xfrm>
            <a:off x="7668344" y="1772816"/>
            <a:ext cx="650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</a:rPr>
              <a:t>Ustka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308304" y="2276872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Sławno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588224" y="1628800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Darłowo</a:t>
            </a:r>
            <a:endParaRPr lang="pl-P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067944" y="2852936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Kamień Pomorski</a:t>
            </a:r>
            <a:r>
              <a:rPr lang="pl-PL" dirty="0" smtClean="0">
                <a:solidFill>
                  <a:srgbClr val="000000"/>
                </a:solidFill>
                <a:latin typeface="Czcionka tekstu podstawowego"/>
              </a:rPr>
              <a:t>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283968" y="3933056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Goleniów</a:t>
            </a:r>
            <a:endParaRPr lang="pl-P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4725144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Szczecin</a:t>
            </a:r>
            <a:endParaRPr lang="pl-P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860032" y="6093296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  <a:latin typeface="Czcionka tekstu podstawowego"/>
              </a:rPr>
              <a:t>Lubniewice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860032" y="5589240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Pełczyce</a:t>
            </a:r>
            <a:endParaRPr lang="pl-P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084168" y="5229200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Biały </a:t>
            </a:r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Zdrój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471490" y="4581128"/>
            <a:ext cx="1039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Kalisz </a:t>
            </a:r>
          </a:p>
          <a:p>
            <a:pPr algn="r"/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Pomorski</a:t>
            </a:r>
            <a:endParaRPr lang="pl-P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948264" y="4581128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Wierzchowo</a:t>
            </a:r>
            <a:endParaRPr lang="pl-P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156176" y="4005064"/>
            <a:ext cx="13131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Złocieniec</a:t>
            </a:r>
          </a:p>
          <a:p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323528" y="1484784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Istnieje od 2011 roku , w jego skład wchodzą ośrodki kultury, organizacje pozarządowe, </a:t>
            </a:r>
            <a:r>
              <a:rPr lang="pl-PL" dirty="0" err="1" smtClean="0">
                <a:solidFill>
                  <a:schemeClr val="bg1"/>
                </a:solidFill>
              </a:rPr>
              <a:t>freelancerzy</a:t>
            </a:r>
            <a:r>
              <a:rPr lang="pl-PL" dirty="0" smtClean="0">
                <a:solidFill>
                  <a:schemeClr val="bg1"/>
                </a:solidFill>
              </a:rPr>
              <a:t> działający w obszarze kultury i edukacji.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ZFK wzmacnia i rozwija współpracę między osobami  i organizacjami, poszukuje nowych obszarów do działań oraz chętnie wymienia się zebranymi doświadczeniami. 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ZFK ma na swoim koncie zrealizowane dwa projekty dofinansowane przez </a:t>
            </a:r>
            <a:r>
              <a:rPr lang="pl-PL" dirty="0" err="1" smtClean="0">
                <a:solidFill>
                  <a:schemeClr val="bg1"/>
                </a:solidFill>
              </a:rPr>
              <a:t>MKiDN</a:t>
            </a:r>
            <a:r>
              <a:rPr lang="pl-PL" dirty="0" smtClean="0">
                <a:solidFill>
                  <a:schemeClr val="bg1"/>
                </a:solidFill>
              </a:rPr>
              <a:t>  „Sieć animatorów w działaniu” (w roku 2012) oraz „Sieć animatorów w działaniu odsłona druga” (w roku 2013).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arsztaty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967" y="0"/>
            <a:ext cx="83000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warsztaty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135" y="116632"/>
            <a:ext cx="8191729" cy="67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 descr="1przycię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6" y="0"/>
            <a:ext cx="9127067" cy="6858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67544" y="6237312"/>
            <a:ext cx="794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Ogarnij stracha - Strach przechadzający się po alei straszydeł.         </a:t>
            </a:r>
            <a:r>
              <a:rPr lang="pl-PL" dirty="0" smtClean="0">
                <a:solidFill>
                  <a:schemeClr val="bg1"/>
                </a:solidFill>
              </a:rPr>
              <a:t>Foto: Kinga </a:t>
            </a:r>
            <a:r>
              <a:rPr lang="pl-PL" dirty="0" err="1" smtClean="0">
                <a:solidFill>
                  <a:schemeClr val="bg1"/>
                </a:solidFill>
              </a:rPr>
              <a:t>Budyś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5328591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bg1">
                    <a:lumMod val="85000"/>
                  </a:schemeClr>
                </a:solidFill>
              </a:rPr>
              <a:t>Zespół Szkół Morskich w Darłowie, Teatr Krzyk z Maszewa, Gościniec w Darłowie, Zespół Szkół Morskich w Darłowie, Darłowskie Centrum Wolontariatu, Kamieński Dom Kultury, Szkoła </a:t>
            </a:r>
            <a:r>
              <a:rPr lang="pl-PL" sz="2000" dirty="0" err="1" smtClean="0">
                <a:solidFill>
                  <a:schemeClr val="bg1">
                    <a:lumMod val="85000"/>
                  </a:schemeClr>
                </a:solidFill>
              </a:rPr>
              <a:t>Ponadgimnazjalna</a:t>
            </a:r>
            <a:r>
              <a:rPr lang="pl-PL" sz="2000" dirty="0" smtClean="0">
                <a:solidFill>
                  <a:schemeClr val="bg1">
                    <a:lumMod val="85000"/>
                  </a:schemeClr>
                </a:solidFill>
              </a:rPr>
              <a:t> Przysposabiająca do Pracy ze Specjalnego Ośrodka Szkolno -Wychowawczego w Kamieniu Pomorskim, Sołectwo Sibin, Szkoła Podstawowa „Słoneczna” w Szczecinie, Teatr Nowy w Szczecinie,  Gimnazjum im. M. Skłodowskiej-Curie w Kaliszu Pomorskim, Zespół Szkół Ponadgimnazjalnych w Kaliszu Pomorskim,  Gimnazjum w Czaplinku, Pałac Siemczyno, Gimnazjum nr 1 w Szczecinie, Młodzieżowy Ośrodek Socjoterapii w Szczecinie, Gminne Centrum Kultury i Bibliotek filia w Stolcu, Zespół Szkół Ponadgimnazjalnych w Złocieńcu, Szkoła Podstawowa w Złocieńcu, Gimnazjum Miejskie nr 1 w Sławnie, Zespół Szkół Agrotechnicznych w Sławnie, Szkoła Podstawowa nr 55 „Błękitna” w Szczecinie, Pracownia Ceramiczna „Trzykropka” w Szczecinie, Zespół Szkół w Świerczynie, Szkoła Podstawowa z Oddziałami Integracyjnymi nr 2 w Goleniowie.</a:t>
            </a:r>
            <a:endParaRPr lang="pl-PL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771800" y="188640"/>
            <a:ext cx="32385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Partnerzy</a:t>
            </a:r>
            <a:endParaRPr lang="pl-PL" sz="6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w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899"/>
            <a:ext cx="10188624" cy="687732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99592" y="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FF0000"/>
                </a:solidFill>
              </a:rPr>
              <a:t>www.ekdus.pl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ózef\Documents\Bardzo Młoda Kultura\otrzymane dokumenty\końcówka murala\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2497" y="908720"/>
            <a:ext cx="10576498" cy="594928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79512" y="260648"/>
            <a:ext cx="88051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Chodź, pomaluj mój świat. Joanna Turczyn, Gabriela Malina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Zachodniopomorskie Forum Kultury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ymbol zastępczy zawartości 5" descr="mapa ZF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412776"/>
            <a:ext cx="4248472" cy="4752528"/>
          </a:xfrm>
        </p:spPr>
      </p:pic>
      <p:sp>
        <p:nvSpPr>
          <p:cNvPr id="5" name="pole tekstowe 4"/>
          <p:cNvSpPr txBox="1"/>
          <p:nvPr/>
        </p:nvSpPr>
        <p:spPr>
          <a:xfrm>
            <a:off x="7668344" y="1772816"/>
            <a:ext cx="650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</a:rPr>
              <a:t>Ustka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308304" y="2276872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Sławno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588224" y="1628800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Darłowo</a:t>
            </a:r>
            <a:endParaRPr lang="pl-P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067944" y="2852936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Kamień Pomorski</a:t>
            </a:r>
            <a:r>
              <a:rPr lang="pl-PL" dirty="0" smtClean="0">
                <a:solidFill>
                  <a:srgbClr val="000000"/>
                </a:solidFill>
                <a:latin typeface="Czcionka tekstu podstawowego"/>
              </a:rPr>
              <a:t>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283968" y="3933056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Goleniów</a:t>
            </a:r>
            <a:endParaRPr lang="pl-P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4725144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Szczecin</a:t>
            </a:r>
            <a:endParaRPr lang="pl-P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788024" y="6237312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  <a:latin typeface="Czcionka tekstu podstawowego"/>
              </a:rPr>
              <a:t>Lubniewice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860032" y="5589240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Pełczyce</a:t>
            </a:r>
            <a:endParaRPr lang="pl-P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084168" y="5229200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Biały </a:t>
            </a:r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Zdrój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471490" y="4581128"/>
            <a:ext cx="1039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Kalisz </a:t>
            </a:r>
          </a:p>
          <a:p>
            <a:pPr algn="r"/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Pomorski</a:t>
            </a:r>
            <a:endParaRPr lang="pl-P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948264" y="4581128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Wierzchowo</a:t>
            </a:r>
            <a:endParaRPr lang="pl-P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156176" y="4005064"/>
            <a:ext cx="13131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  <a:latin typeface="Czcionka tekstu podstawowego"/>
              </a:rPr>
              <a:t>Złocieniec</a:t>
            </a:r>
          </a:p>
          <a:p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251520" y="1268760"/>
            <a:ext cx="3816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Goleniowski Dom Kultury, Stowarzyszenie </a:t>
            </a:r>
            <a:r>
              <a:rPr lang="pl-PL" dirty="0" err="1" smtClean="0">
                <a:solidFill>
                  <a:schemeClr val="bg1"/>
                </a:solidFill>
              </a:rPr>
              <a:t>Edukacyjno-Społeczno-Kulturalne</a:t>
            </a:r>
            <a:r>
              <a:rPr lang="pl-PL" dirty="0" smtClean="0">
                <a:solidFill>
                  <a:schemeClr val="bg1"/>
                </a:solidFill>
              </a:rPr>
              <a:t> Teatr Brama , SZCZECIN EXPO -Towarzystwo Wspierania Rozwoju Pomorza Zachodniego, Ośrodek Teatralny </a:t>
            </a:r>
            <a:r>
              <a:rPr lang="pl-PL" dirty="0" err="1" smtClean="0">
                <a:solidFill>
                  <a:schemeClr val="bg1"/>
                </a:solidFill>
              </a:rPr>
              <a:t>Kana</a:t>
            </a:r>
            <a:r>
              <a:rPr lang="pl-PL" dirty="0" smtClean="0">
                <a:solidFill>
                  <a:schemeClr val="bg1"/>
                </a:solidFill>
              </a:rPr>
              <a:t>, Miejsko-Gminny Ośrodek Kultury w Pełczycach, Miejsko-Gminny Ośrodek Kultury w Lubniewicach ,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bg1"/>
                </a:solidFill>
              </a:rPr>
              <a:t>Stowarzyszenie  Biały Zdrój, Miejsko-Gminny Ośrodek Kultury w Kaliszu Pomorskim, Gminny Ośrodek Kultury w Wierzchowie, Złocieniecki Ośrodek Kultury w Złocieńcu, Sławieński Dom Kultury w Sławnie, Dom Kultury w Ustce, Darłowski Ośrodek Kultury im. Leopolda Tyrmanda, Kamieński Dom Kultury w Kamieniu Pomorskim.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52536" y="0"/>
            <a:ext cx="7488832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Deklaracja współpracy</a:t>
            </a:r>
            <a:endParaRPr lang="pl-PL" sz="2200" dirty="0">
              <a:solidFill>
                <a:srgbClr val="FF0000"/>
              </a:solidFill>
            </a:endParaRPr>
          </a:p>
        </p:txBody>
      </p:sp>
      <p:pic>
        <p:nvPicPr>
          <p:cNvPr id="4" name="Obraz 3" descr="konferenc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96336" y="6488668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13 VI 2016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180528" y="188640"/>
            <a:ext cx="2664296" cy="864096"/>
          </a:xfrm>
        </p:spPr>
        <p:txBody>
          <a:bodyPr>
            <a:normAutofit/>
          </a:bodyPr>
          <a:lstStyle/>
          <a:p>
            <a:r>
              <a:rPr lang="pl-PL" sz="4400" b="1" dirty="0" smtClean="0"/>
              <a:t>Warsztaty </a:t>
            </a:r>
            <a:endParaRPr lang="pl-PL" sz="4400" b="1" dirty="0"/>
          </a:p>
        </p:txBody>
      </p:sp>
      <p:pic>
        <p:nvPicPr>
          <p:cNvPr id="10" name="Obraz 9" descr="mapa warszta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04664"/>
            <a:ext cx="6582000" cy="625515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555776" y="48691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Szczecin 13, 100</a:t>
            </a:r>
            <a:endParaRPr lang="pl-PL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940152" y="39330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Złocieniec 7, 74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948264" y="5301208"/>
            <a:ext cx="171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Biały Zdrój 2, 32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228184" y="836712"/>
            <a:ext cx="161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Darłowo 2, 20</a:t>
            </a:r>
            <a:endParaRPr lang="pl-PL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8172400" y="1052736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Sławno</a:t>
            </a:r>
          </a:p>
          <a:p>
            <a:pPr algn="r"/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1, 8</a:t>
            </a:r>
            <a:endParaRPr lang="pl-PL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627784" y="3717032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Stolec 2,16</a:t>
            </a:r>
            <a:endParaRPr lang="pl-PL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932040" y="4725144"/>
            <a:ext cx="238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Kalisz Pomorski 1, 12    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79512" y="908720"/>
            <a:ext cx="2006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28 warsztatów </a:t>
            </a:r>
          </a:p>
          <a:p>
            <a:pPr algn="ctr"/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(od 20 V do 12 XI)</a:t>
            </a:r>
          </a:p>
          <a:p>
            <a:pPr algn="ctr"/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łącznie 262 godziny</a:t>
            </a:r>
            <a:endParaRPr lang="pl-P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0" y="1844824"/>
            <a:ext cx="2339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Prowadzący:</a:t>
            </a: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Daniel Jacewicz</a:t>
            </a: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Dariusz Skibiński </a:t>
            </a: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Jacek Hałas</a:t>
            </a: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Marek Kościółek </a:t>
            </a: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Weronika </a:t>
            </a:r>
            <a:r>
              <a:rPr lang="pl-PL" dirty="0" err="1" smtClean="0">
                <a:solidFill>
                  <a:schemeClr val="bg1">
                    <a:lumMod val="95000"/>
                  </a:schemeClr>
                </a:solidFill>
              </a:rPr>
              <a:t>Fibich</a:t>
            </a:r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Józef Szkandera </a:t>
            </a: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Radosław Barek </a:t>
            </a: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Dominika Jasińska </a:t>
            </a: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Dagmara Żabska </a:t>
            </a: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Małgorzata Frymus </a:t>
            </a: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Adam </a:t>
            </a:r>
            <a:r>
              <a:rPr lang="pl-PL" dirty="0" err="1" smtClean="0">
                <a:solidFill>
                  <a:schemeClr val="bg1">
                    <a:lumMod val="95000"/>
                  </a:schemeClr>
                </a:solidFill>
              </a:rPr>
              <a:t>Pioch</a:t>
            </a:r>
            <a:endParaRPr lang="pl-PL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Alicja Hałas </a:t>
            </a: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Wojciech </a:t>
            </a:r>
            <a:r>
              <a:rPr lang="pl-PL" dirty="0" err="1" smtClean="0">
                <a:solidFill>
                  <a:schemeClr val="bg1">
                    <a:lumMod val="95000"/>
                  </a:schemeClr>
                </a:solidFill>
              </a:rPr>
              <a:t>Czaplewski</a:t>
            </a:r>
            <a:endParaRPr lang="pl-PL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Rafał Nagórski</a:t>
            </a: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 Alicja Pakuła</a:t>
            </a:r>
          </a:p>
          <a:p>
            <a:pPr algn="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 Tomasz Ogonowski</a:t>
            </a:r>
            <a:r>
              <a:rPr lang="pl-PL" dirty="0" smtClean="0"/>
              <a:t>	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2555776" y="404664"/>
            <a:ext cx="457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(Miejscowość, liczba warsztatów, liczba godzin)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39952" y="0"/>
            <a:ext cx="4320480" cy="854968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Tematy warsztatów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980728"/>
            <a:ext cx="38884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Kreatywne pomysły w edukacji kulturowej. Budowanie zespołowości jako ważnej energii kreacji. Wytwarzanie koncepcji  widowiska teatralnego. Teatr, jako spotkanie i forma zabawy. Kreacja zbiorowa jako narzędzie w pracy teatralnej. Ekspresja sceniczna, jako czynnik determinujący pracę teatralną w procesie zbiorowym. Teatr cieni. Dom tańca. Tożsamość. Praca ze społecznościami lokalnymi.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Przestrzeń publiczna. Projektowanie murali. Porozumienie bez przemocy.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Radio - świat dźwięków. Nagrywanie i obróbka dźwięków. Wystąpienia publiczne.  Małe formy literackie.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Warsztaty dziennikarskie.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Przygotowywanie informacji i opinii.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Praca z tremą.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 descr="DSC_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908720"/>
            <a:ext cx="4104456" cy="2688634"/>
          </a:xfrm>
          <a:prstGeom prst="rect">
            <a:avLst/>
          </a:prstGeom>
        </p:spPr>
      </p:pic>
      <p:pic>
        <p:nvPicPr>
          <p:cNvPr id="7" name="Obraz 6" descr="DSCN9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717032"/>
            <a:ext cx="4104456" cy="294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oo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"/>
            <a:ext cx="10044608" cy="668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mapa EKD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836712"/>
            <a:ext cx="5572125" cy="57912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3848" y="0"/>
            <a:ext cx="4824536" cy="692696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Inicjatywy edukacyjne</a:t>
            </a:r>
            <a:endParaRPr lang="pl-PL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948264" y="908720"/>
            <a:ext cx="100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Darłowo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355976" y="4149080"/>
            <a:ext cx="110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Goleniów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652120" y="5085184"/>
            <a:ext cx="1075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Kalisz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Pomorski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635896" y="321297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Sibin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131840" y="2564904"/>
            <a:ext cx="184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Kamień Pomorski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419872" y="4941168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Szczecin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987824" y="4437112"/>
            <a:ext cx="76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Stolec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380312" y="3933056"/>
            <a:ext cx="109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Czaplinek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508104" y="407707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Złocieniec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308304" y="4725144"/>
            <a:ext cx="124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Świerczyna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7668344" y="1556792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Sławno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51520" y="692696"/>
            <a:ext cx="248375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Kamień Pomorski   9 000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Sibin   150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Goleniów   23 000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Stolec   250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Szczecin   360 000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Kalisz Pomorski   7 000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Świerczyna   800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Złocieniec  13 000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Czaplinek  7 000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Sławno   13 00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Darłowo   14 000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Dofinansowane 17 inicjatyw</a:t>
            </a:r>
            <a:endParaRPr lang="pl-PL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95536" y="1628800"/>
          <a:ext cx="8316417" cy="4201966"/>
        </p:xfrm>
        <a:graphic>
          <a:graphicData uri="http://schemas.openxmlformats.org/drawingml/2006/table">
            <a:tbl>
              <a:tblPr/>
              <a:tblGrid>
                <a:gridCol w="312009"/>
                <a:gridCol w="1848231"/>
                <a:gridCol w="1944216"/>
                <a:gridCol w="2304256"/>
                <a:gridCol w="1171272"/>
                <a:gridCol w="736433"/>
              </a:tblGrid>
              <a:tr h="160390">
                <a:tc>
                  <a:txBody>
                    <a:bodyPr/>
                    <a:lstStyle/>
                    <a:p>
                      <a:pPr algn="ctr" fontAlgn="b"/>
                      <a:endParaRPr lang="pl-PL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0" i="1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autorzy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1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tytuł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1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miejscowość</a:t>
                      </a:r>
                      <a:endParaRPr lang="pl-PL" sz="1200" b="0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1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dofinansowanie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Alicja Balcerzak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Tomasz Cieślik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Wystawienie sztuki teatralnej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Darłowo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3 700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Justyna </a:t>
                      </a:r>
                      <a:r>
                        <a:rPr lang="pl-PL" sz="12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Tepurska</a:t>
                      </a:r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Joanna Witkowska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Darłowska szanta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Darłowo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3 500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Jolanta </a:t>
                      </a:r>
                      <a:r>
                        <a:rPr lang="pl-PL" sz="12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Kortiak-Gulbinowicz</a:t>
                      </a:r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Janusz Białas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Otwieram siebie na dźwięki świata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Goleniów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4 000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Katarzyna </a:t>
                      </a:r>
                      <a:r>
                        <a:rPr lang="pl-PL" sz="12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Pojawa</a:t>
                      </a:r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Oleh Nesterov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Kultura na kozetce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Goleniów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3 800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Michał Szaliński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Anastasiia</a:t>
                      </a:r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pl-PL" sz="12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Miedwiediewa</a:t>
                      </a:r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Blogerzy, vlogerzy, youtuberzy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Goleniów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3 900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Aneta Olszacka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Barbara Tuziak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Przerwa na muzę w przewie na lunch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Kalisz Pomorski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3 900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Aleksandra Radecka 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Dorota Izdebska 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Widzieć więcej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Kalisz</a:t>
                      </a:r>
                      <a:r>
                        <a:rPr lang="pl-PL" sz="12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Pomorski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4 000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Joanna Girtler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Barbara Tuziak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Uwolnij tkaniny - </a:t>
                      </a:r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radość </a:t>
                      </a:r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szycia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Kalisz Pomorski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3 800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6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Kinga Budyś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Dorota Jędrzejewska-Motyka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Ogarnij stracha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Kamień Pomorski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4 000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Monika Sikorska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Kinga </a:t>
                      </a:r>
                      <a:r>
                        <a:rPr lang="pl-PL" sz="12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Budyś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Przystanek do marzeń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Sibin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2 700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Piotr Kruk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Jan Krakowski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Bakcyl kultury 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Sławno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4 000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Anna Wasilewska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Dominik Smaruj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Przystanek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Szczecin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4 700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Krystyna Kuźmin-Smalc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Anna Molska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Archeologia </a:t>
                      </a:r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wnętrza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Szczecin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3 000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Magdalena Staniszewska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Luiza Supernak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Ogrody wyobraźni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Stolec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4 300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Romana Kowalewicz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Mariola Buczkowska-Słomka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Taneczne kroki – ABC tańca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Świerczyna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4 000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Alina Karolewicz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Anastasiia Miedwiediewa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Lustro teatru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Czaplinek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3 600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Joanna Turczyn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Gabriela Malina 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Chodź, pomaluj mój świat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Złocieniec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4 500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65 400</a:t>
                      </a:r>
                    </a:p>
                  </a:txBody>
                  <a:tcPr marL="5046" marR="5046" marT="504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arsztaty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172400" cy="6165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837</Words>
  <Application>Microsoft Office PowerPoint</Application>
  <PresentationFormat>Pokaz na ekranie (4:3)</PresentationFormat>
  <Paragraphs>225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Zachodniopomorskie Forum Kultury</vt:lpstr>
      <vt:lpstr>Zachodniopomorskie Forum Kultury</vt:lpstr>
      <vt:lpstr>Deklaracja współpracy</vt:lpstr>
      <vt:lpstr>Slajd 4</vt:lpstr>
      <vt:lpstr>Tematy warsztatów</vt:lpstr>
      <vt:lpstr>Slajd 6</vt:lpstr>
      <vt:lpstr>Inicjatywy edukacyjne</vt:lpstr>
      <vt:lpstr>Dofinansowane 17 inicjatyw</vt:lpstr>
      <vt:lpstr>Slajd 9</vt:lpstr>
      <vt:lpstr>Slajd 10</vt:lpstr>
      <vt:lpstr>Slajd 11</vt:lpstr>
      <vt:lpstr>Slajd 12</vt:lpstr>
      <vt:lpstr>Zespół Szkół Morskich w Darłowie, Teatr Krzyk z Maszewa, Gościniec w Darłowie, Zespół Szkół Morskich w Darłowie, Darłowskie Centrum Wolontariatu, Kamieński Dom Kultury, Szkoła Ponadgimnazjalna Przysposabiająca do Pracy ze Specjalnego Ośrodka Szkolno -Wychowawczego w Kamieniu Pomorskim, Sołectwo Sibin, Szkoła Podstawowa „Słoneczna” w Szczecinie, Teatr Nowy w Szczecinie,  Gimnazjum im. M. Skłodowskiej-Curie w Kaliszu Pomorskim, Zespół Szkół Ponadgimnazjalnych w Kaliszu Pomorskim,  Gimnazjum w Czaplinku, Pałac Siemczyno, Gimnazjum nr 1 w Szczecinie, Młodzieżowy Ośrodek Socjoterapii w Szczecinie, Gminne Centrum Kultury i Bibliotek filia w Stolcu, Zespół Szkół Ponadgimnazjalnych w Złocieńcu, Szkoła Podstawowa w Złocieńcu, Gimnazjum Miejskie nr 1 w Sławnie, Zespół Szkół Agrotechnicznych w Sławnie, Szkoła Podstawowa nr 55 „Błękitna” w Szczecinie, Pracownia Ceramiczna „Trzykropka” w Szczecinie, Zespół Szkół w Świerczynie, Szkoła Podstawowa z Oddziałami Integracyjnymi nr 2 w Goleniowie.</vt:lpstr>
      <vt:lpstr>Slajd 14</vt:lpstr>
      <vt:lpstr>Slajd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Józef Szkandera</dc:creator>
  <cp:lastModifiedBy>Józef Szkandera</cp:lastModifiedBy>
  <cp:revision>103</cp:revision>
  <dcterms:created xsi:type="dcterms:W3CDTF">2016-11-27T09:01:11Z</dcterms:created>
  <dcterms:modified xsi:type="dcterms:W3CDTF">2016-11-29T08:49:53Z</dcterms:modified>
</cp:coreProperties>
</file>